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8C2A-0BEA-4FD2-971A-6320FDC72A7D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7A9D-A432-4405-A971-EA721F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30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8C2A-0BEA-4FD2-971A-6320FDC72A7D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7A9D-A432-4405-A971-EA721F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76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8C2A-0BEA-4FD2-971A-6320FDC72A7D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7A9D-A432-4405-A971-EA721F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19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8C2A-0BEA-4FD2-971A-6320FDC72A7D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7A9D-A432-4405-A971-EA721F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0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8C2A-0BEA-4FD2-971A-6320FDC72A7D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7A9D-A432-4405-A971-EA721F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2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8C2A-0BEA-4FD2-971A-6320FDC72A7D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7A9D-A432-4405-A971-EA721F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58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8C2A-0BEA-4FD2-971A-6320FDC72A7D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7A9D-A432-4405-A971-EA721F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82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8C2A-0BEA-4FD2-971A-6320FDC72A7D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7A9D-A432-4405-A971-EA721F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83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8C2A-0BEA-4FD2-971A-6320FDC72A7D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7A9D-A432-4405-A971-EA721F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7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8C2A-0BEA-4FD2-971A-6320FDC72A7D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7A9D-A432-4405-A971-EA721F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127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8C2A-0BEA-4FD2-971A-6320FDC72A7D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7A9D-A432-4405-A971-EA721F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41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58C2A-0BEA-4FD2-971A-6320FDC72A7D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67A9D-A432-4405-A971-EA721F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60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7086600" y="0"/>
            <a:ext cx="2057400" cy="6858000"/>
            <a:chOff x="7086600" y="0"/>
            <a:chExt cx="2057400" cy="68580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7086600" y="0"/>
              <a:ext cx="0" cy="6858000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7086600" y="1981200"/>
              <a:ext cx="2057400" cy="0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86600" y="3733800"/>
              <a:ext cx="2057400" cy="0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86600" y="5486400"/>
              <a:ext cx="2057400" cy="0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Horizontal Scroll 9"/>
            <p:cNvSpPr/>
            <p:nvPr/>
          </p:nvSpPr>
          <p:spPr>
            <a:xfrm>
              <a:off x="7298309" y="76200"/>
              <a:ext cx="1693291" cy="533400"/>
            </a:xfrm>
            <a:prstGeom prst="horizontalScroll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Solving Equations</a:t>
              </a:r>
              <a:endParaRPr lang="en-US" sz="1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179103" y="914400"/>
              <a:ext cx="196489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Addition Equations</a:t>
              </a:r>
            </a:p>
            <a:p>
              <a:pPr algn="ctr"/>
              <a:endParaRPr lang="en-US" dirty="0"/>
            </a:p>
            <a:p>
              <a:pPr algn="ctr"/>
              <a:r>
                <a:rPr lang="en-US" dirty="0" smtClean="0"/>
                <a:t>x  +  4  =  7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67600" y="2286000"/>
              <a:ext cx="132023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Subtra</a:t>
              </a:r>
              <a:r>
                <a:rPr lang="en-US" dirty="0"/>
                <a:t>c</a:t>
              </a:r>
              <a:r>
                <a:rPr lang="en-US" dirty="0" smtClean="0"/>
                <a:t>tion </a:t>
              </a:r>
            </a:p>
            <a:p>
              <a:pPr algn="ctr"/>
              <a:r>
                <a:rPr lang="en-US" dirty="0" smtClean="0"/>
                <a:t>Equations</a:t>
              </a:r>
            </a:p>
            <a:p>
              <a:pPr algn="ctr"/>
              <a:endParaRPr lang="en-US" dirty="0"/>
            </a:p>
            <a:p>
              <a:pPr algn="ctr"/>
              <a:r>
                <a:rPr lang="en-US" dirty="0" smtClean="0"/>
                <a:t>x  -  4  =  7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421823" y="4029670"/>
              <a:ext cx="1388072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/>
                <a:t>Multiplication </a:t>
              </a:r>
            </a:p>
            <a:p>
              <a:pPr algn="ctr"/>
              <a:r>
                <a:rPr lang="en-US" sz="1600" dirty="0" smtClean="0"/>
                <a:t>Equations</a:t>
              </a:r>
            </a:p>
            <a:p>
              <a:pPr algn="ctr"/>
              <a:endParaRPr lang="en-US" sz="1600" dirty="0"/>
            </a:p>
            <a:p>
              <a:pPr algn="ctr"/>
              <a:r>
                <a:rPr lang="en-US" sz="1600" dirty="0" smtClean="0"/>
                <a:t>3x  =  24</a:t>
              </a:r>
              <a:endParaRPr lang="en-US" sz="16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7243223" y="5629870"/>
                  <a:ext cx="1900777" cy="101591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Division Equations</a:t>
                  </a:r>
                </a:p>
                <a:p>
                  <a:pPr algn="ctr"/>
                  <a:endParaRPr lang="en-US" dirty="0"/>
                </a:p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a14:m>
                  <a:r>
                    <a:rPr lang="en-US" dirty="0" smtClean="0"/>
                    <a:t>  =  7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43223" y="5629870"/>
                  <a:ext cx="1900777" cy="1015919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2564" t="-3012" r="-2885" b="-361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5" name="Group 24"/>
          <p:cNvGrpSpPr/>
          <p:nvPr/>
        </p:nvGrpSpPr>
        <p:grpSpPr>
          <a:xfrm rot="10800000">
            <a:off x="0" y="304800"/>
            <a:ext cx="4419600" cy="6229529"/>
            <a:chOff x="4724400" y="304800"/>
            <a:chExt cx="4419600" cy="6229529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6858000" y="1352729"/>
              <a:ext cx="2286000" cy="0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858000" y="3181529"/>
              <a:ext cx="2286000" cy="0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858000" y="4934129"/>
              <a:ext cx="2286000" cy="0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oup 28"/>
            <p:cNvGrpSpPr/>
            <p:nvPr/>
          </p:nvGrpSpPr>
          <p:grpSpPr>
            <a:xfrm>
              <a:off x="4932473" y="5334000"/>
              <a:ext cx="1925527" cy="1200329"/>
              <a:chOff x="4800600" y="5334000"/>
              <a:chExt cx="1925527" cy="1200329"/>
            </a:xfrm>
          </p:grpSpPr>
          <p:sp>
            <p:nvSpPr>
              <p:cNvPr id="39" name="TextBox 38"/>
              <p:cNvSpPr txBox="1"/>
              <p:nvPr/>
            </p:nvSpPr>
            <p:spPr>
              <a:xfrm rot="10800000">
                <a:off x="4800600" y="5334000"/>
                <a:ext cx="1925527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  x   +   4   =   7</a:t>
                </a:r>
              </a:p>
              <a:p>
                <a:r>
                  <a:rPr lang="en-US" sz="2400" dirty="0"/>
                  <a:t>  </a:t>
                </a:r>
                <a:r>
                  <a:rPr lang="en-US" sz="2400" dirty="0" smtClean="0"/>
                  <a:t>     -    4     -  4</a:t>
                </a:r>
              </a:p>
              <a:p>
                <a:r>
                  <a:rPr lang="en-US" sz="2400" dirty="0"/>
                  <a:t> </a:t>
                </a:r>
                <a:r>
                  <a:rPr lang="en-US" sz="2400" dirty="0" smtClean="0"/>
                  <a:t> x   +   0  =    3</a:t>
                </a:r>
                <a:endParaRPr lang="en-US" sz="2400" dirty="0"/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>
                <a:off x="4876800" y="5715000"/>
                <a:ext cx="1672883" cy="0"/>
              </a:xfrm>
              <a:prstGeom prst="line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TextBox 29"/>
            <p:cNvSpPr txBox="1"/>
            <p:nvPr/>
          </p:nvSpPr>
          <p:spPr>
            <a:xfrm rot="10800000">
              <a:off x="7121418" y="5715000"/>
              <a:ext cx="197111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Opposite of adding</a:t>
              </a:r>
            </a:p>
            <a:p>
              <a:pPr marL="285750" indent="-285750">
                <a:buFont typeface="Wingdings" pitchFamily="2" charset="2"/>
                <a:buChar char="Ø"/>
              </a:pPr>
              <a:r>
                <a:rPr lang="en-US" dirty="0" smtClean="0"/>
                <a:t>subtracting</a:t>
              </a:r>
              <a:endParaRPr lang="en-US" dirty="0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4724400" y="3505200"/>
              <a:ext cx="1906291" cy="1200329"/>
              <a:chOff x="4810218" y="5334000"/>
              <a:chExt cx="1906291" cy="1200329"/>
            </a:xfrm>
          </p:grpSpPr>
          <p:sp>
            <p:nvSpPr>
              <p:cNvPr id="37" name="TextBox 36"/>
              <p:cNvSpPr txBox="1"/>
              <p:nvPr/>
            </p:nvSpPr>
            <p:spPr>
              <a:xfrm rot="10800000">
                <a:off x="4810218" y="5334000"/>
                <a:ext cx="1906291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  x   -   4   =   7</a:t>
                </a:r>
              </a:p>
              <a:p>
                <a:r>
                  <a:rPr lang="en-US" sz="2400" dirty="0"/>
                  <a:t>  </a:t>
                </a:r>
                <a:r>
                  <a:rPr lang="en-US" sz="2400" dirty="0" smtClean="0"/>
                  <a:t>     +  4     + 4</a:t>
                </a:r>
              </a:p>
              <a:p>
                <a:r>
                  <a:rPr lang="en-US" sz="2400" dirty="0"/>
                  <a:t> </a:t>
                </a:r>
                <a:r>
                  <a:rPr lang="en-US" sz="2400" dirty="0" smtClean="0"/>
                  <a:t> x   -   0  =  11</a:t>
                </a:r>
                <a:endParaRPr lang="en-US" sz="2400" dirty="0"/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>
                <a:off x="4876800" y="5715000"/>
                <a:ext cx="1672883" cy="0"/>
              </a:xfrm>
              <a:prstGeom prst="line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TextBox 31"/>
            <p:cNvSpPr txBox="1"/>
            <p:nvPr/>
          </p:nvSpPr>
          <p:spPr>
            <a:xfrm rot="10800000">
              <a:off x="6705600" y="3810000"/>
              <a:ext cx="238693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Opposite of subtracting</a:t>
              </a:r>
            </a:p>
            <a:p>
              <a:pPr marL="285750" indent="-285750">
                <a:buFont typeface="Wingdings" pitchFamily="2" charset="2"/>
                <a:buChar char="Ø"/>
              </a:pPr>
              <a:r>
                <a:rPr lang="en-US" dirty="0" smtClean="0"/>
                <a:t>adding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 rot="10800000">
              <a:off x="6707843" y="1981200"/>
              <a:ext cx="238469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Opposite of multiplying</a:t>
              </a:r>
            </a:p>
            <a:p>
              <a:pPr marL="285750" indent="-285750">
                <a:buFont typeface="Wingdings" pitchFamily="2" charset="2"/>
                <a:buChar char="Ø"/>
              </a:pPr>
              <a:r>
                <a:rPr lang="en-US" dirty="0" smtClean="0"/>
                <a:t>dividing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 rot="10800000">
              <a:off x="7022032" y="457200"/>
              <a:ext cx="207050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Opposite of dividing</a:t>
              </a:r>
            </a:p>
            <a:p>
              <a:pPr marL="285750" indent="-285750">
                <a:buFont typeface="Wingdings" pitchFamily="2" charset="2"/>
                <a:buChar char="Ø"/>
              </a:pPr>
              <a:r>
                <a:rPr lang="en-US" dirty="0" smtClean="0"/>
                <a:t>multiplying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 rot="10800000">
                  <a:off x="4859134" y="1752600"/>
                  <a:ext cx="1465466" cy="116057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en-US" sz="3200" dirty="0" smtClean="0"/>
                    <a:t>  =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24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a14:m>
                  <a:endParaRPr lang="en-US" sz="3200" dirty="0" smtClean="0"/>
                </a:p>
                <a:p>
                  <a:r>
                    <a:rPr lang="en-US" sz="2400" dirty="0"/>
                    <a:t> </a:t>
                  </a:r>
                  <a:r>
                    <a:rPr lang="en-US" sz="2400" dirty="0" smtClean="0"/>
                    <a:t>  </a:t>
                  </a:r>
                  <a:r>
                    <a:rPr lang="en-US" dirty="0" smtClean="0"/>
                    <a:t>  </a:t>
                  </a:r>
                  <a:r>
                    <a:rPr lang="en-US" sz="2000" dirty="0" smtClean="0"/>
                    <a:t>x  =  8</a:t>
                  </a:r>
                  <a:endParaRPr lang="en-US" sz="2000" dirty="0"/>
                </a:p>
              </p:txBody>
            </p:sp>
          </mc:Choice>
          <mc:Fallback xmlns="">
            <p:sp>
              <p:nvSpPr>
                <p:cNvPr id="54" name="TextBox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0800000">
                  <a:off x="4859134" y="1752600"/>
                  <a:ext cx="1465466" cy="116057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736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 rot="10800000">
                  <a:off x="4876800" y="304800"/>
                  <a:ext cx="1470915" cy="9749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(7)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a14:m>
                  <a:r>
                    <a:rPr lang="en-US" sz="2800" dirty="0" smtClean="0"/>
                    <a:t>  </a:t>
                  </a:r>
                  <a:r>
                    <a:rPr lang="en-US" dirty="0" smtClean="0"/>
                    <a:t>=  2 (7)</a:t>
                  </a:r>
                </a:p>
                <a:p>
                  <a:r>
                    <a:rPr lang="en-US" sz="2000" dirty="0"/>
                    <a:t> </a:t>
                  </a:r>
                  <a:r>
                    <a:rPr lang="en-US" sz="2000" dirty="0" smtClean="0"/>
                    <a:t>       x  =  14</a:t>
                  </a:r>
                  <a:endParaRPr lang="en-US" sz="2000" dirty="0"/>
                </a:p>
              </p:txBody>
            </p:sp>
          </mc:Choice>
          <mc:Fallback xmlns="">
            <p:sp>
              <p:nvSpPr>
                <p:cNvPr id="55" name="TextBox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0800000">
                  <a:off x="4876800" y="304800"/>
                  <a:ext cx="1470915" cy="974947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3734" r="-2905" b="-1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323714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113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Calallen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Lafayette</dc:creator>
  <cp:lastModifiedBy>Angela Lafayette</cp:lastModifiedBy>
  <cp:revision>1</cp:revision>
  <dcterms:created xsi:type="dcterms:W3CDTF">2011-11-18T18:19:36Z</dcterms:created>
  <dcterms:modified xsi:type="dcterms:W3CDTF">2011-11-18T18:29:36Z</dcterms:modified>
</cp:coreProperties>
</file>