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23601-4C46-490D-B256-CDA8DBA1BB4C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798B3-E464-4DE9-B011-41DF3396F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69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798B3-E464-4DE9-B011-41DF3396F0A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43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C94A-C1F6-4079-B1C0-13D707C9C4BB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8914-4960-43E4-B897-70C0B3658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43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C94A-C1F6-4079-B1C0-13D707C9C4BB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8914-4960-43E4-B897-70C0B3658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32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C94A-C1F6-4079-B1C0-13D707C9C4BB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8914-4960-43E4-B897-70C0B3658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78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C94A-C1F6-4079-B1C0-13D707C9C4BB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8914-4960-43E4-B897-70C0B3658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59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C94A-C1F6-4079-B1C0-13D707C9C4BB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8914-4960-43E4-B897-70C0B3658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4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C94A-C1F6-4079-B1C0-13D707C9C4BB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8914-4960-43E4-B897-70C0B3658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69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C94A-C1F6-4079-B1C0-13D707C9C4BB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8914-4960-43E4-B897-70C0B3658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5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C94A-C1F6-4079-B1C0-13D707C9C4BB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8914-4960-43E4-B897-70C0B3658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44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C94A-C1F6-4079-B1C0-13D707C9C4BB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8914-4960-43E4-B897-70C0B3658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1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C94A-C1F6-4079-B1C0-13D707C9C4BB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8914-4960-43E4-B897-70C0B3658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3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C94A-C1F6-4079-B1C0-13D707C9C4BB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8914-4960-43E4-B897-70C0B3658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4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5C94A-C1F6-4079-B1C0-13D707C9C4BB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98914-4960-43E4-B897-70C0B3658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0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0"/>
            <a:ext cx="4572000" cy="6858000"/>
            <a:chOff x="0" y="0"/>
            <a:chExt cx="4572000" cy="68580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572000" y="0"/>
              <a:ext cx="0" cy="6858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33600" y="0"/>
              <a:ext cx="0" cy="685800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838200"/>
              <a:ext cx="457200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33400" y="152400"/>
              <a:ext cx="9173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Term</a:t>
              </a:r>
              <a:endParaRPr lang="en-US" sz="28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12830" y="152400"/>
              <a:ext cx="21829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Value of Term</a:t>
              </a:r>
              <a:endParaRPr lang="en-US" sz="28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0" y="1676400"/>
              <a:ext cx="4572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2529840"/>
              <a:ext cx="4572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3383280"/>
              <a:ext cx="4572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0" y="4236720"/>
              <a:ext cx="4572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0" y="5090160"/>
              <a:ext cx="4572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0" y="5943600"/>
              <a:ext cx="4572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880308" y="9906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</a:t>
              </a:r>
              <a:endParaRPr lang="en-US" sz="32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80308" y="1853625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2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80308" y="2615625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80308" y="3530025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4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80308" y="4368225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5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80308" y="52578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6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76300" y="6044625"/>
              <a:ext cx="4010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n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75995" y="9906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075995" y="1853625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5</a:t>
              </a:r>
              <a:endParaRPr lang="en-US" sz="3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075995" y="2615625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7</a:t>
              </a:r>
              <a:endParaRPr lang="en-US" sz="32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075995" y="3530025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9</a:t>
              </a:r>
              <a:endParaRPr lang="en-US" sz="32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71800" y="4368225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11</a:t>
              </a:r>
              <a:endParaRPr lang="en-US" sz="32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71800" y="5257800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13</a:t>
              </a:r>
              <a:endParaRPr lang="en-US" sz="32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084811" y="6044625"/>
              <a:ext cx="37542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?</a:t>
              </a:r>
              <a:endParaRPr lang="en-US" sz="32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04800" y="2057400"/>
            <a:ext cx="36901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P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O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S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I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T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I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O</a:t>
            </a:r>
          </a:p>
          <a:p>
            <a:pPr algn="ctr"/>
            <a:r>
              <a:rPr lang="en-US" dirty="0">
                <a:latin typeface="Comic Sans MS" pitchFamily="66" charset="0"/>
              </a:rPr>
              <a:t>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880556" y="2187476"/>
            <a:ext cx="38664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S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E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Q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U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E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N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C</a:t>
            </a:r>
          </a:p>
          <a:p>
            <a:pPr algn="ctr"/>
            <a:r>
              <a:rPr lang="en-US" dirty="0">
                <a:latin typeface="Comic Sans MS" pitchFamily="66" charset="0"/>
              </a:rPr>
              <a:t>E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4600934" y="-76200"/>
            <a:ext cx="4572000" cy="6934200"/>
            <a:chOff x="0" y="-76200"/>
            <a:chExt cx="4572000" cy="6934200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1143000" y="0"/>
              <a:ext cx="0" cy="685800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0" y="838200"/>
              <a:ext cx="457200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176082" y="152400"/>
              <a:ext cx="814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Term</a:t>
              </a:r>
              <a:endParaRPr lang="en-US" sz="2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467749" y="-76200"/>
              <a:ext cx="109049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Value of </a:t>
              </a:r>
            </a:p>
            <a:p>
              <a:pPr algn="ctr"/>
              <a:r>
                <a:rPr lang="en-US" sz="2000" dirty="0" smtClean="0"/>
                <a:t>Term</a:t>
              </a:r>
              <a:endParaRPr lang="en-US" sz="2000" dirty="0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0" y="1676400"/>
              <a:ext cx="4572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0" y="2529840"/>
              <a:ext cx="4572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0" y="3383280"/>
              <a:ext cx="4572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0" y="4236720"/>
              <a:ext cx="4572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0" y="5090160"/>
              <a:ext cx="4572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0" y="5943600"/>
              <a:ext cx="4572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423108" y="9906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</a:t>
              </a:r>
              <a:endParaRPr lang="en-US" sz="32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23108" y="1853625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2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23108" y="2615625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23108" y="3530025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4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23108" y="4368225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5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23108" y="52578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6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19100" y="6044625"/>
              <a:ext cx="4010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n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769948" y="9906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769948" y="1853625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5</a:t>
              </a:r>
              <a:endParaRPr lang="en-US" sz="32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769948" y="2615625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7</a:t>
              </a:r>
              <a:endParaRPr lang="en-US" sz="32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769948" y="3530025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9</a:t>
              </a:r>
              <a:endParaRPr lang="en-US" sz="32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665753" y="4368225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11</a:t>
              </a:r>
              <a:endParaRPr lang="en-US" sz="32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665753" y="5257800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13</a:t>
              </a:r>
              <a:endParaRPr lang="en-US" sz="32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778764" y="6044625"/>
              <a:ext cx="37542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?</a:t>
              </a:r>
              <a:endParaRPr lang="en-US" sz="3200" dirty="0"/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3352800" y="0"/>
              <a:ext cx="0" cy="685800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1776282" y="152400"/>
              <a:ext cx="11319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Process</a:t>
              </a:r>
              <a:endParaRPr lang="en-US" sz="24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143000" y="6214646"/>
              <a:ext cx="6078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Rule:</a:t>
              </a:r>
              <a:endParaRPr lang="en-US" sz="16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81000" y="457200"/>
              <a:ext cx="425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(x)</a:t>
              </a:r>
              <a:endParaRPr lang="en-US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765884" y="457200"/>
              <a:ext cx="429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(y)</a:t>
              </a:r>
              <a:endParaRPr lang="en-US" dirty="0"/>
            </a:p>
          </p:txBody>
        </p:sp>
        <p:sp>
          <p:nvSpPr>
            <p:cNvPr id="73" name="Curved Left Arrow 72"/>
            <p:cNvSpPr/>
            <p:nvPr/>
          </p:nvSpPr>
          <p:spPr>
            <a:xfrm>
              <a:off x="4114800" y="1282987"/>
              <a:ext cx="113012" cy="863025"/>
            </a:xfrm>
            <a:prstGeom prst="curvedLef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Curved Left Arrow 74"/>
            <p:cNvSpPr/>
            <p:nvPr/>
          </p:nvSpPr>
          <p:spPr>
            <a:xfrm>
              <a:off x="4151612" y="2133600"/>
              <a:ext cx="113012" cy="863025"/>
            </a:xfrm>
            <a:prstGeom prst="curvedLef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5116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0"/>
            <a:ext cx="4572000" cy="6858000"/>
            <a:chOff x="0" y="0"/>
            <a:chExt cx="4572000" cy="68580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572000" y="0"/>
              <a:ext cx="0" cy="685800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33600" y="0"/>
              <a:ext cx="0" cy="685800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838200"/>
              <a:ext cx="457200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33400" y="152400"/>
              <a:ext cx="9173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Term</a:t>
              </a:r>
              <a:endParaRPr lang="en-US" sz="28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12830" y="152400"/>
              <a:ext cx="21829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Value of Term</a:t>
              </a:r>
              <a:endParaRPr lang="en-US" sz="28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0" y="1676400"/>
              <a:ext cx="4572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2529840"/>
              <a:ext cx="4572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3383280"/>
              <a:ext cx="4572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0" y="4236720"/>
              <a:ext cx="4572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0" y="5090160"/>
              <a:ext cx="4572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0" y="5943600"/>
              <a:ext cx="4572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880308" y="9906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</a:t>
              </a:r>
              <a:endParaRPr lang="en-US" sz="32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80308" y="1853625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2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80308" y="2615625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80308" y="3530025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4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80308" y="4368225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5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80308" y="52578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6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76300" y="6044625"/>
              <a:ext cx="4010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n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75995" y="9906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075995" y="1853625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5</a:t>
              </a:r>
              <a:endParaRPr lang="en-US" sz="3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075995" y="2615625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7</a:t>
              </a:r>
              <a:endParaRPr lang="en-US" sz="32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075995" y="3530025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9</a:t>
              </a:r>
              <a:endParaRPr lang="en-US" sz="32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71800" y="4368225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11</a:t>
              </a:r>
              <a:endParaRPr lang="en-US" sz="32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71800" y="5257800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13</a:t>
              </a:r>
              <a:endParaRPr lang="en-US" sz="32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084811" y="6044625"/>
              <a:ext cx="37542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?</a:t>
              </a:r>
              <a:endParaRPr lang="en-US" sz="32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04800" y="2057400"/>
            <a:ext cx="36901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P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O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S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I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T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I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O</a:t>
            </a:r>
          </a:p>
          <a:p>
            <a:pPr algn="ctr"/>
            <a:r>
              <a:rPr lang="en-US" dirty="0">
                <a:latin typeface="Comic Sans MS" pitchFamily="66" charset="0"/>
              </a:rPr>
              <a:t>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880556" y="2187476"/>
            <a:ext cx="38664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S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E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Q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U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E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N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C</a:t>
            </a:r>
          </a:p>
          <a:p>
            <a:pPr algn="ctr"/>
            <a:r>
              <a:rPr lang="en-US" dirty="0">
                <a:latin typeface="Comic Sans MS" pitchFamily="66" charset="0"/>
              </a:rPr>
              <a:t>E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4600934" y="-76200"/>
            <a:ext cx="4619266" cy="6934200"/>
            <a:chOff x="0" y="-76200"/>
            <a:chExt cx="4619266" cy="6934200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1143000" y="0"/>
              <a:ext cx="0" cy="685800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0" y="838200"/>
              <a:ext cx="457200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176082" y="152400"/>
              <a:ext cx="814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Term</a:t>
              </a:r>
              <a:endParaRPr lang="en-US" sz="2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467749" y="-76200"/>
              <a:ext cx="109049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Value of </a:t>
              </a:r>
            </a:p>
            <a:p>
              <a:pPr algn="ctr"/>
              <a:r>
                <a:rPr lang="en-US" sz="2000" dirty="0" smtClean="0"/>
                <a:t>Term</a:t>
              </a:r>
              <a:endParaRPr lang="en-US" sz="2000" dirty="0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0" y="1676400"/>
              <a:ext cx="4572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0" y="2529840"/>
              <a:ext cx="4572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0" y="3383280"/>
              <a:ext cx="4572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0" y="4236720"/>
              <a:ext cx="4572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0" y="5090160"/>
              <a:ext cx="4572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0" y="5943600"/>
              <a:ext cx="4572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423108" y="9906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</a:t>
              </a:r>
              <a:endParaRPr lang="en-US" sz="32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23108" y="1853625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2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23108" y="2615625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23108" y="3530025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4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23108" y="4368225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5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23108" y="52578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6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19100" y="6044625"/>
              <a:ext cx="4010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n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769948" y="9906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769948" y="1853625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5</a:t>
              </a:r>
              <a:endParaRPr lang="en-US" sz="32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769948" y="2615625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7</a:t>
              </a:r>
              <a:endParaRPr lang="en-US" sz="32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769948" y="3530025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9</a:t>
              </a:r>
              <a:endParaRPr lang="en-US" sz="32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665753" y="4368225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11</a:t>
              </a:r>
              <a:endParaRPr lang="en-US" sz="32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665753" y="5257800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13</a:t>
              </a:r>
              <a:endParaRPr lang="en-US" sz="32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778764" y="6044625"/>
              <a:ext cx="37542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?</a:t>
              </a:r>
              <a:endParaRPr lang="en-US" sz="3200" dirty="0"/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3352800" y="0"/>
              <a:ext cx="0" cy="685800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1776282" y="152400"/>
              <a:ext cx="11319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Process</a:t>
              </a:r>
              <a:endParaRPr lang="en-US" sz="24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600200" y="990600"/>
              <a:ext cx="145103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2(1) + 1</a:t>
              </a:r>
              <a:endParaRPr lang="en-US" sz="32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600200" y="1777425"/>
              <a:ext cx="145103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2(2) + 1</a:t>
              </a:r>
              <a:endParaRPr lang="en-US" sz="32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600200" y="2691825"/>
              <a:ext cx="145103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2(3) + 1</a:t>
              </a:r>
              <a:endParaRPr lang="en-US" sz="32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600200" y="3505200"/>
              <a:ext cx="145103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2(4) + 1</a:t>
              </a:r>
              <a:endParaRPr lang="en-US" sz="32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600200" y="4292025"/>
              <a:ext cx="145103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2(5) + 1</a:t>
              </a:r>
              <a:endParaRPr lang="en-US" sz="32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600200" y="5206425"/>
              <a:ext cx="145103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2(6) + 1</a:t>
              </a:r>
              <a:endParaRPr lang="en-US" sz="32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741346" y="6044625"/>
              <a:ext cx="145905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2(n) + 1</a:t>
              </a:r>
              <a:endParaRPr lang="en-US" sz="32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143000" y="6214646"/>
              <a:ext cx="6078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Rule:</a:t>
              </a:r>
              <a:endParaRPr lang="en-US" sz="16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81000" y="457200"/>
              <a:ext cx="425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(x)</a:t>
              </a:r>
              <a:endParaRPr lang="en-US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765884" y="457200"/>
              <a:ext cx="429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(y)</a:t>
              </a:r>
              <a:endParaRPr lang="en-US" dirty="0"/>
            </a:p>
          </p:txBody>
        </p:sp>
        <p:sp>
          <p:nvSpPr>
            <p:cNvPr id="73" name="Curved Left Arrow 72"/>
            <p:cNvSpPr/>
            <p:nvPr/>
          </p:nvSpPr>
          <p:spPr>
            <a:xfrm>
              <a:off x="4114800" y="1282987"/>
              <a:ext cx="113012" cy="863025"/>
            </a:xfrm>
            <a:prstGeom prst="curvedLef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191000" y="1371600"/>
              <a:ext cx="3914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+2</a:t>
              </a:r>
              <a:endParaRPr lang="en-US" sz="1600" dirty="0"/>
            </a:p>
          </p:txBody>
        </p:sp>
        <p:sp>
          <p:nvSpPr>
            <p:cNvPr id="75" name="Curved Left Arrow 74"/>
            <p:cNvSpPr/>
            <p:nvPr/>
          </p:nvSpPr>
          <p:spPr>
            <a:xfrm>
              <a:off x="4151612" y="2133600"/>
              <a:ext cx="113012" cy="863025"/>
            </a:xfrm>
            <a:prstGeom prst="curvedLef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227812" y="2222213"/>
              <a:ext cx="3914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+2</a:t>
              </a:r>
              <a:endParaRPr lang="en-US" sz="1600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0" y="6581001"/>
            <a:ext cx="10766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Teacher Notes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110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157</Words>
  <Application>Microsoft Office PowerPoint</Application>
  <PresentationFormat>On-screen Show (4:3)</PresentationFormat>
  <Paragraphs>117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Lafayette</dc:creator>
  <cp:lastModifiedBy>Angela Lafayette</cp:lastModifiedBy>
  <cp:revision>12</cp:revision>
  <cp:lastPrinted>2011-11-13T21:41:21Z</cp:lastPrinted>
  <dcterms:created xsi:type="dcterms:W3CDTF">2011-10-31T05:20:40Z</dcterms:created>
  <dcterms:modified xsi:type="dcterms:W3CDTF">2011-11-13T21:51:49Z</dcterms:modified>
</cp:coreProperties>
</file>