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39C6-2015-483D-80DD-57A1AFC4B042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68D2-A2A8-4736-9E2E-BD717A0F6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3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39C6-2015-483D-80DD-57A1AFC4B042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68D2-A2A8-4736-9E2E-BD717A0F6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9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39C6-2015-483D-80DD-57A1AFC4B042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68D2-A2A8-4736-9E2E-BD717A0F6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1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39C6-2015-483D-80DD-57A1AFC4B042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68D2-A2A8-4736-9E2E-BD717A0F6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2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39C6-2015-483D-80DD-57A1AFC4B042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68D2-A2A8-4736-9E2E-BD717A0F6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8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39C6-2015-483D-80DD-57A1AFC4B042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68D2-A2A8-4736-9E2E-BD717A0F6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5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39C6-2015-483D-80DD-57A1AFC4B042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68D2-A2A8-4736-9E2E-BD717A0F6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1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39C6-2015-483D-80DD-57A1AFC4B042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68D2-A2A8-4736-9E2E-BD717A0F6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8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39C6-2015-483D-80DD-57A1AFC4B042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68D2-A2A8-4736-9E2E-BD717A0F6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3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39C6-2015-483D-80DD-57A1AFC4B042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68D2-A2A8-4736-9E2E-BD717A0F6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7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39C6-2015-483D-80DD-57A1AFC4B042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68D2-A2A8-4736-9E2E-BD717A0F6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339C6-2015-483D-80DD-57A1AFC4B042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F68D2-A2A8-4736-9E2E-BD717A0F6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8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33900" y="0"/>
            <a:ext cx="0" cy="6858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3000" y="5706070"/>
            <a:ext cx="2332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Percent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789039" y="152400"/>
            <a:ext cx="31951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 of a Number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593489" y="5706070"/>
            <a:ext cx="2332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Percent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5186895" y="152400"/>
            <a:ext cx="31951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 of a Number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2499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533900" y="0"/>
            <a:ext cx="0" cy="6858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381000" y="0"/>
            <a:ext cx="3657600" cy="1669197"/>
            <a:chOff x="381000" y="0"/>
            <a:chExt cx="3657600" cy="1669197"/>
          </a:xfrm>
        </p:grpSpPr>
        <p:sp>
          <p:nvSpPr>
            <p:cNvPr id="3" name="TextBox 2"/>
            <p:cNvSpPr txBox="1"/>
            <p:nvPr/>
          </p:nvSpPr>
          <p:spPr>
            <a:xfrm>
              <a:off x="457200" y="0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The “of” in 40% of 120 means to ____________.</a:t>
              </a:r>
              <a:endParaRPr lang="en-US" sz="2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81000" y="838200"/>
              <a:ext cx="3352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-Change to a decimal and multiply</a:t>
              </a:r>
              <a:endParaRPr lang="en-US" sz="24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62000" y="1229380"/>
            <a:ext cx="2757145" cy="1209020"/>
            <a:chOff x="533400" y="1219200"/>
            <a:chExt cx="2757145" cy="1209020"/>
          </a:xfrm>
        </p:grpSpPr>
        <p:grpSp>
          <p:nvGrpSpPr>
            <p:cNvPr id="18" name="Group 17"/>
            <p:cNvGrpSpPr/>
            <p:nvPr/>
          </p:nvGrpSpPr>
          <p:grpSpPr>
            <a:xfrm>
              <a:off x="2209800" y="1219200"/>
              <a:ext cx="1080745" cy="685800"/>
              <a:chOff x="2209800" y="1905000"/>
              <a:chExt cx="1080745" cy="68580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209800" y="1905000"/>
                <a:ext cx="10807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4 0 %</a:t>
                </a:r>
                <a:endParaRPr lang="en-US" sz="3200" dirty="0"/>
              </a:p>
            </p:txBody>
          </p:sp>
          <p:sp>
            <p:nvSpPr>
              <p:cNvPr id="14" name="Curved Up Arrow 13"/>
              <p:cNvSpPr/>
              <p:nvPr/>
            </p:nvSpPr>
            <p:spPr>
              <a:xfrm flipH="1">
                <a:off x="2514600" y="2362200"/>
                <a:ext cx="304800" cy="228600"/>
              </a:xfrm>
              <a:prstGeom prst="curvedUpArrow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Curved Up Arrow 14"/>
              <p:cNvSpPr/>
              <p:nvPr/>
            </p:nvSpPr>
            <p:spPr>
              <a:xfrm flipH="1">
                <a:off x="2286000" y="2362200"/>
                <a:ext cx="304800" cy="228600"/>
              </a:xfrm>
              <a:prstGeom prst="curvedUpArrow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33400" y="1905000"/>
              <a:ext cx="22413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120 • .40 = 48</a:t>
              </a:r>
              <a:endParaRPr lang="en-US" sz="28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52400" y="4503003"/>
            <a:ext cx="3499894" cy="1288197"/>
            <a:chOff x="304800" y="4114800"/>
            <a:chExt cx="3499894" cy="1288197"/>
          </a:xfrm>
        </p:grpSpPr>
        <p:sp>
          <p:nvSpPr>
            <p:cNvPr id="19" name="TextBox 18"/>
            <p:cNvSpPr txBox="1"/>
            <p:nvPr/>
          </p:nvSpPr>
          <p:spPr>
            <a:xfrm>
              <a:off x="304800" y="4114800"/>
              <a:ext cx="8835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Or…</a:t>
              </a:r>
              <a:endParaRPr lang="en-US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" y="4572000"/>
              <a:ext cx="34236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Cross multiply</a:t>
              </a:r>
            </a:p>
            <a:p>
              <a:r>
                <a:rPr lang="en-US" sz="2400" dirty="0" smtClean="0"/>
                <a:t>48 is what percent of 120.</a:t>
              </a:r>
              <a:endParaRPr 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5914076"/>
                <a:ext cx="1948290" cy="715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𝑊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48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120</m:t>
                        </m:r>
                      </m:den>
                    </m:f>
                  </m:oMath>
                </a14:m>
                <a:r>
                  <a:rPr lang="en-US" sz="2800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?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14076"/>
                <a:ext cx="1948290" cy="715324"/>
              </a:xfrm>
              <a:prstGeom prst="rect">
                <a:avLst/>
              </a:prstGeom>
              <a:blipFill rotWithShape="1">
                <a:blip r:embed="rId3"/>
                <a:stretch>
                  <a:fillRect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2175075" y="5879068"/>
            <a:ext cx="2244525" cy="826532"/>
            <a:chOff x="2175075" y="5486400"/>
            <a:chExt cx="2244525" cy="826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317627" y="5486400"/>
                  <a:ext cx="194957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48 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•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100=4800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17627" y="5486400"/>
                  <a:ext cx="1949573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175075" y="5943600"/>
                  <a:ext cx="224452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4800 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÷120=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𝟒𝟎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%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5075" y="5943600"/>
                  <a:ext cx="2244525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09710" y="5914076"/>
                <a:ext cx="1948290" cy="715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𝑊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48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120</m:t>
                        </m:r>
                      </m:den>
                    </m:f>
                  </m:oMath>
                </a14:m>
                <a:r>
                  <a:rPr lang="en-US" sz="2800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?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710" y="5914076"/>
                <a:ext cx="1948290" cy="715324"/>
              </a:xfrm>
              <a:prstGeom prst="rect">
                <a:avLst/>
              </a:prstGeom>
              <a:blipFill rotWithShape="1">
                <a:blip r:embed="rId6"/>
                <a:stretch>
                  <a:fillRect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6975675" y="5879068"/>
            <a:ext cx="2244525" cy="826532"/>
            <a:chOff x="2175075" y="5486400"/>
            <a:chExt cx="2244525" cy="826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2317627" y="5486400"/>
                  <a:ext cx="194957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48 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•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100=4800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17627" y="5486400"/>
                  <a:ext cx="1949573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2175075" y="5943600"/>
                  <a:ext cx="224452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4800 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÷120=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𝟒𝟎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%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5075" y="5943600"/>
                  <a:ext cx="2244525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5"/>
          <p:cNvGrpSpPr/>
          <p:nvPr/>
        </p:nvGrpSpPr>
        <p:grpSpPr>
          <a:xfrm>
            <a:off x="4876800" y="4503003"/>
            <a:ext cx="3499894" cy="1288197"/>
            <a:chOff x="304800" y="4114800"/>
            <a:chExt cx="3499894" cy="1288197"/>
          </a:xfrm>
        </p:grpSpPr>
        <p:sp>
          <p:nvSpPr>
            <p:cNvPr id="37" name="TextBox 36"/>
            <p:cNvSpPr txBox="1"/>
            <p:nvPr/>
          </p:nvSpPr>
          <p:spPr>
            <a:xfrm>
              <a:off x="304800" y="4114800"/>
              <a:ext cx="8835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Or…</a:t>
              </a:r>
              <a:endParaRPr lang="en-US" sz="32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1000" y="4572000"/>
              <a:ext cx="34236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Cross multiply</a:t>
              </a:r>
            </a:p>
            <a:p>
              <a:r>
                <a:rPr lang="en-US" sz="2400" dirty="0" smtClean="0"/>
                <a:t>48 is what percent of 120.</a:t>
              </a:r>
              <a:endParaRPr lang="en-US" sz="24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486400" y="1229380"/>
            <a:ext cx="2757145" cy="1209020"/>
            <a:chOff x="533400" y="1219200"/>
            <a:chExt cx="2757145" cy="1209020"/>
          </a:xfrm>
        </p:grpSpPr>
        <p:grpSp>
          <p:nvGrpSpPr>
            <p:cNvPr id="42" name="Group 41"/>
            <p:cNvGrpSpPr/>
            <p:nvPr/>
          </p:nvGrpSpPr>
          <p:grpSpPr>
            <a:xfrm>
              <a:off x="2209800" y="1219200"/>
              <a:ext cx="1080745" cy="685800"/>
              <a:chOff x="2209800" y="1905000"/>
              <a:chExt cx="1080745" cy="685800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2209800" y="1905000"/>
                <a:ext cx="10807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4 0 %</a:t>
                </a:r>
                <a:endParaRPr lang="en-US" sz="3200" dirty="0"/>
              </a:p>
            </p:txBody>
          </p:sp>
          <p:sp>
            <p:nvSpPr>
              <p:cNvPr id="45" name="Curved Up Arrow 44"/>
              <p:cNvSpPr/>
              <p:nvPr/>
            </p:nvSpPr>
            <p:spPr>
              <a:xfrm flipH="1">
                <a:off x="2514600" y="2362200"/>
                <a:ext cx="304800" cy="228600"/>
              </a:xfrm>
              <a:prstGeom prst="curvedUpArrow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Curved Up Arrow 45"/>
              <p:cNvSpPr/>
              <p:nvPr/>
            </p:nvSpPr>
            <p:spPr>
              <a:xfrm flipH="1">
                <a:off x="2286000" y="2362200"/>
                <a:ext cx="304800" cy="228600"/>
              </a:xfrm>
              <a:prstGeom prst="curvedUpArrow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533400" y="1905000"/>
              <a:ext cx="22413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120 • .40 = 48</a:t>
              </a:r>
              <a:endParaRPr lang="en-US" sz="28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105400" y="0"/>
            <a:ext cx="3657600" cy="1669197"/>
            <a:chOff x="381000" y="0"/>
            <a:chExt cx="3657600" cy="1669197"/>
          </a:xfrm>
        </p:grpSpPr>
        <p:sp>
          <p:nvSpPr>
            <p:cNvPr id="49" name="TextBox 48"/>
            <p:cNvSpPr txBox="1"/>
            <p:nvPr/>
          </p:nvSpPr>
          <p:spPr>
            <a:xfrm>
              <a:off x="457200" y="0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The “of” in 40% of 120 means to ____________.</a:t>
              </a:r>
              <a:endParaRPr lang="en-US" sz="2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81000" y="838200"/>
              <a:ext cx="3352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-Change to a decimal and multiply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0" y="2971800"/>
            <a:ext cx="4419600" cy="1224449"/>
            <a:chOff x="0" y="2971800"/>
            <a:chExt cx="4419600" cy="1224449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2977049"/>
              <a:ext cx="4419600" cy="1219200"/>
              <a:chOff x="0" y="2971800"/>
              <a:chExt cx="4419600" cy="12192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57200" y="2971800"/>
                <a:ext cx="3962400" cy="1219200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0" y="3581400"/>
                <a:ext cx="4419600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320725" y="2971800"/>
                <a:ext cx="0" cy="121920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914400" y="2971800"/>
              <a:ext cx="8793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/>
                <a:t>Part</a:t>
              </a:r>
              <a:endParaRPr lang="en-US" sz="3200" i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85800" y="3606225"/>
              <a:ext cx="12811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/>
                <a:t>Whole</a:t>
              </a:r>
              <a:endParaRPr lang="en-US" sz="3200" i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27745" y="2971800"/>
              <a:ext cx="20918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/>
                <a:t>Percent (%)</a:t>
              </a:r>
              <a:endParaRPr lang="en-US" sz="3200" i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847763" y="3606225"/>
              <a:ext cx="80983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/>
                <a:t>100</a:t>
              </a:r>
              <a:endParaRPr lang="en-US" sz="3200" i="1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648200" y="2971800"/>
            <a:ext cx="4419600" cy="1224449"/>
            <a:chOff x="0" y="2971800"/>
            <a:chExt cx="4419600" cy="1224449"/>
          </a:xfrm>
        </p:grpSpPr>
        <p:grpSp>
          <p:nvGrpSpPr>
            <p:cNvPr id="59" name="Group 58"/>
            <p:cNvGrpSpPr/>
            <p:nvPr/>
          </p:nvGrpSpPr>
          <p:grpSpPr>
            <a:xfrm>
              <a:off x="0" y="2977049"/>
              <a:ext cx="4419600" cy="1219200"/>
              <a:chOff x="0" y="2971800"/>
              <a:chExt cx="4419600" cy="12192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457200" y="2971800"/>
                <a:ext cx="3962400" cy="1219200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0" y="3581400"/>
                <a:ext cx="4419600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320725" y="2971800"/>
                <a:ext cx="0" cy="121920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914400" y="2971800"/>
              <a:ext cx="8793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/>
                <a:t>Part</a:t>
              </a:r>
              <a:endParaRPr lang="en-US" sz="3200" i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800" y="3606225"/>
              <a:ext cx="12811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/>
                <a:t>Whole</a:t>
              </a:r>
              <a:endParaRPr lang="en-US" sz="3200" i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27745" y="2971800"/>
              <a:ext cx="20918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/>
                <a:t>Percent (%)</a:t>
              </a:r>
              <a:endParaRPr lang="en-US" sz="3200" i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47763" y="3606225"/>
              <a:ext cx="80983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/>
                <a:t>100</a:t>
              </a:r>
              <a:endParaRPr lang="en-US" sz="32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86611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144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Lafayette</dc:creator>
  <cp:lastModifiedBy>Angela Lafayette</cp:lastModifiedBy>
  <cp:revision>17</cp:revision>
  <cp:lastPrinted>2011-11-04T14:15:21Z</cp:lastPrinted>
  <dcterms:created xsi:type="dcterms:W3CDTF">2011-10-26T04:56:59Z</dcterms:created>
  <dcterms:modified xsi:type="dcterms:W3CDTF">2012-10-19T19:43:02Z</dcterms:modified>
</cp:coreProperties>
</file>