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255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6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3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0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3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5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5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8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41437-5AA7-4E2D-BCB2-22DC82A870CB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23175-ABE7-4ABC-8E2E-77262C0B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9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224" y="5941874"/>
            <a:ext cx="28382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Different </a:t>
            </a:r>
          </a:p>
          <a:p>
            <a:pPr algn="ctr"/>
            <a:r>
              <a:rPr lang="en-US" sz="5400" dirty="0" smtClean="0"/>
              <a:t>Sign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269549" y="5941874"/>
            <a:ext cx="17315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Same</a:t>
            </a:r>
          </a:p>
          <a:p>
            <a:pPr algn="ctr"/>
            <a:r>
              <a:rPr lang="en-US" sz="5400" dirty="0" smtClean="0"/>
              <a:t>Sign</a:t>
            </a:r>
            <a:endParaRPr lang="en-US" sz="5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62000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5257800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29000" y="5257800"/>
            <a:ext cx="0" cy="38862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053339" y="-76200"/>
            <a:ext cx="4433061" cy="791818"/>
            <a:chOff x="808262" y="271262"/>
            <a:chExt cx="4433061" cy="791818"/>
          </a:xfrm>
        </p:grpSpPr>
        <p:sp>
          <p:nvSpPr>
            <p:cNvPr id="12" name="TextBox 11"/>
            <p:cNvSpPr txBox="1"/>
            <p:nvPr/>
          </p:nvSpPr>
          <p:spPr>
            <a:xfrm>
              <a:off x="1439513" y="271262"/>
              <a:ext cx="38018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 and         Integers</a:t>
              </a:r>
              <a:endParaRPr lang="en-US" sz="4000" dirty="0"/>
            </a:p>
          </p:txBody>
        </p:sp>
        <p:sp>
          <p:nvSpPr>
            <p:cNvPr id="13" name="Multiply 12"/>
            <p:cNvSpPr/>
            <p:nvPr/>
          </p:nvSpPr>
          <p:spPr>
            <a:xfrm>
              <a:off x="808262" y="271262"/>
              <a:ext cx="639529" cy="791818"/>
            </a:xfrm>
            <a:prstGeom prst="mathMultiply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sp>
          <p:nvSpPr>
            <p:cNvPr id="14" name="Division 13"/>
            <p:cNvSpPr/>
            <p:nvPr/>
          </p:nvSpPr>
          <p:spPr>
            <a:xfrm>
              <a:off x="2567757" y="381000"/>
              <a:ext cx="814408" cy="583503"/>
            </a:xfrm>
            <a:prstGeom prst="mathDivid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</p:grpSp>
    </p:spTree>
    <p:extLst>
      <p:ext uri="{BB962C8B-B14F-4D97-AF65-F5344CB8AC3E}">
        <p14:creationId xmlns:p14="http://schemas.microsoft.com/office/powerpoint/2010/main" val="818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 rot="10800000">
                <a:off x="450960" y="5430062"/>
                <a:ext cx="2090637" cy="3409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Same Sign = (+)</a:t>
                </a:r>
              </a:p>
              <a:p>
                <a:pPr algn="ctr"/>
                <a:endParaRPr lang="en-US" sz="2400" dirty="0"/>
              </a:p>
              <a:p>
                <a:pPr algn="ctr"/>
                <a:r>
                  <a:rPr lang="en-US" sz="2400" dirty="0" smtClean="0"/>
                  <a:t>(+)(+) = (+)</a:t>
                </a:r>
              </a:p>
              <a:p>
                <a:pPr algn="ctr"/>
                <a:r>
                  <a:rPr lang="en-US" sz="2400" dirty="0" smtClean="0"/>
                  <a:t>(-)(-) = (+)</a:t>
                </a:r>
              </a:p>
              <a:p>
                <a:pPr algn="ctr"/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</m:den>
                    </m:f>
                  </m:oMath>
                </a14:m>
                <a:r>
                  <a:rPr lang="en-US" sz="2400" dirty="0" smtClean="0"/>
                  <a:t> = (+)</a:t>
                </a:r>
              </a:p>
              <a:p>
                <a:pPr algn="ctr"/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(−)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(−)</m:t>
                        </m:r>
                      </m:den>
                    </m:f>
                  </m:oMath>
                </a14:m>
                <a:r>
                  <a:rPr lang="en-US" sz="2400" dirty="0" smtClean="0"/>
                  <a:t> = (+)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50960" y="5430062"/>
                <a:ext cx="2090637" cy="3409138"/>
              </a:xfrm>
              <a:prstGeom prst="rect">
                <a:avLst/>
              </a:prstGeom>
              <a:blipFill rotWithShape="1">
                <a:blip r:embed="rId2"/>
                <a:stretch>
                  <a:fillRect l="-4082" r="-3790" b="-1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rot="10800000">
                <a:off x="3870082" y="5354143"/>
                <a:ext cx="2454518" cy="3485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Different Sign = (-)</a:t>
                </a:r>
              </a:p>
              <a:p>
                <a:pPr algn="ctr"/>
                <a:endParaRPr lang="en-US" sz="2400" dirty="0"/>
              </a:p>
              <a:p>
                <a:pPr algn="ctr"/>
                <a:r>
                  <a:rPr lang="en-US" sz="2400" dirty="0" smtClean="0"/>
                  <a:t>(+)(-) = (-)</a:t>
                </a:r>
              </a:p>
              <a:p>
                <a:pPr algn="ctr"/>
                <a:r>
                  <a:rPr lang="en-US" sz="2400" dirty="0" smtClean="0"/>
                  <a:t>(-)(+) = (-)</a:t>
                </a:r>
              </a:p>
              <a:p>
                <a:pPr algn="ctr"/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(+)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(−)</m:t>
                        </m:r>
                      </m:den>
                    </m:f>
                  </m:oMath>
                </a14:m>
                <a:r>
                  <a:rPr lang="en-US" sz="2400" dirty="0" smtClean="0"/>
                  <a:t> = (-)</a:t>
                </a:r>
              </a:p>
              <a:p>
                <a:pPr algn="ctr"/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(−)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(+)</m:t>
                        </m:r>
                      </m:den>
                    </m:f>
                  </m:oMath>
                </a14:m>
                <a:r>
                  <a:rPr lang="en-US" sz="2400" dirty="0" smtClean="0"/>
                  <a:t> = (-)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870082" y="5354143"/>
                <a:ext cx="2454518" cy="3485057"/>
              </a:xfrm>
              <a:prstGeom prst="rect">
                <a:avLst/>
              </a:prstGeom>
              <a:blipFill rotWithShape="1">
                <a:blip r:embed="rId3"/>
                <a:stretch>
                  <a:fillRect l="-3226" r="-3226" b="-1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5181600"/>
            <a:ext cx="68580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5181600"/>
            <a:ext cx="0" cy="396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85800"/>
            <a:ext cx="68580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 rot="10800000">
            <a:off x="2308432" y="1702903"/>
            <a:ext cx="2241136" cy="1878496"/>
            <a:chOff x="2308432" y="1590260"/>
            <a:chExt cx="2241136" cy="1878496"/>
          </a:xfrm>
        </p:grpSpPr>
        <p:sp>
          <p:nvSpPr>
            <p:cNvPr id="11" name="Isosceles Triangle 10"/>
            <p:cNvSpPr/>
            <p:nvPr/>
          </p:nvSpPr>
          <p:spPr>
            <a:xfrm>
              <a:off x="2308432" y="1590260"/>
              <a:ext cx="2241136" cy="1878496"/>
            </a:xfrm>
            <a:prstGeom prst="triangl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1676400"/>
              <a:ext cx="4395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+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32256" y="2667000"/>
              <a:ext cx="4395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_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03856" y="2667000"/>
              <a:ext cx="4395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_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 rot="10800000">
            <a:off x="229747" y="3260973"/>
            <a:ext cx="16914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Multiplying</a:t>
            </a:r>
            <a:endParaRPr lang="en-US" dirty="0" smtClean="0"/>
          </a:p>
          <a:p>
            <a:endParaRPr lang="en-US" u="sng" dirty="0" smtClean="0"/>
          </a:p>
          <a:p>
            <a:r>
              <a:rPr lang="en-US" dirty="0" smtClean="0"/>
              <a:t>Ex. 1:                 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Ex. 2:</a:t>
            </a:r>
          </a:p>
        </p:txBody>
      </p:sp>
      <p:sp>
        <p:nvSpPr>
          <p:cNvPr id="17" name="TextBox 16"/>
          <p:cNvSpPr txBox="1"/>
          <p:nvPr/>
        </p:nvSpPr>
        <p:spPr>
          <a:xfrm rot="10800000">
            <a:off x="4937911" y="3260973"/>
            <a:ext cx="16914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Multiplying</a:t>
            </a:r>
            <a:endParaRPr lang="en-US" dirty="0" smtClean="0"/>
          </a:p>
          <a:p>
            <a:endParaRPr lang="en-US" u="sng" dirty="0" smtClean="0"/>
          </a:p>
          <a:p>
            <a:r>
              <a:rPr lang="en-US" dirty="0" smtClean="0"/>
              <a:t>Ex. 1:                 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Ex. 2:</a:t>
            </a:r>
          </a:p>
        </p:txBody>
      </p:sp>
      <p:sp>
        <p:nvSpPr>
          <p:cNvPr id="18" name="TextBox 17"/>
          <p:cNvSpPr txBox="1"/>
          <p:nvPr/>
        </p:nvSpPr>
        <p:spPr>
          <a:xfrm rot="10800000">
            <a:off x="229747" y="1203573"/>
            <a:ext cx="16914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Dividing</a:t>
            </a:r>
            <a:endParaRPr lang="en-US" dirty="0" smtClean="0"/>
          </a:p>
          <a:p>
            <a:endParaRPr lang="en-US" u="sng" dirty="0" smtClean="0"/>
          </a:p>
          <a:p>
            <a:r>
              <a:rPr lang="en-US" dirty="0" smtClean="0"/>
              <a:t>Ex. 1:                 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Ex. 2:</a:t>
            </a:r>
          </a:p>
        </p:txBody>
      </p:sp>
      <p:sp>
        <p:nvSpPr>
          <p:cNvPr id="19" name="TextBox 18"/>
          <p:cNvSpPr txBox="1"/>
          <p:nvPr/>
        </p:nvSpPr>
        <p:spPr>
          <a:xfrm rot="10800000">
            <a:off x="4937911" y="1203573"/>
            <a:ext cx="16914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Dividing</a:t>
            </a:r>
            <a:endParaRPr lang="en-US" dirty="0" smtClean="0"/>
          </a:p>
          <a:p>
            <a:endParaRPr lang="en-US" u="sng" dirty="0" smtClean="0"/>
          </a:p>
          <a:p>
            <a:r>
              <a:rPr lang="en-US" dirty="0" smtClean="0"/>
              <a:t>Ex. 1:                 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Ex. 2:</a:t>
            </a:r>
          </a:p>
        </p:txBody>
      </p:sp>
    </p:spTree>
    <p:extLst>
      <p:ext uri="{BB962C8B-B14F-4D97-AF65-F5344CB8AC3E}">
        <p14:creationId xmlns:p14="http://schemas.microsoft.com/office/powerpoint/2010/main" val="34512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66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Sailor, Kate F.</cp:lastModifiedBy>
  <cp:revision>14</cp:revision>
  <cp:lastPrinted>2015-08-17T20:43:11Z</cp:lastPrinted>
  <dcterms:created xsi:type="dcterms:W3CDTF">2011-10-26T00:50:06Z</dcterms:created>
  <dcterms:modified xsi:type="dcterms:W3CDTF">2016-06-08T13:52:01Z</dcterms:modified>
</cp:coreProperties>
</file>