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620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9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1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9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5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0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8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7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5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2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58B9-598D-48D4-8628-80D04B633926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1EDA-9F51-43BD-AB62-1AE2C9606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0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10800000">
            <a:off x="-76199" y="0"/>
            <a:ext cx="4191000" cy="6858000"/>
            <a:chOff x="5486400" y="0"/>
            <a:chExt cx="4191000" cy="6858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486400" y="0"/>
              <a:ext cx="0" cy="685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H="1">
              <a:off x="5486400" y="990599"/>
              <a:ext cx="4191000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H="1">
              <a:off x="5486400" y="2184400"/>
              <a:ext cx="419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5486400" y="3378199"/>
              <a:ext cx="4191000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5486400" y="4571999"/>
              <a:ext cx="4191000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486400" y="76200"/>
              <a:ext cx="1176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Engravers MT" pitchFamily="18" charset="0"/>
                </a:rPr>
                <a:t>Step 1</a:t>
              </a:r>
              <a:endParaRPr lang="en-US" dirty="0">
                <a:latin typeface="Engravers MT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86400" y="1078468"/>
              <a:ext cx="1176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Engravers MT" pitchFamily="18" charset="0"/>
                </a:rPr>
                <a:t>Step 2</a:t>
              </a:r>
              <a:endParaRPr lang="en-US" dirty="0">
                <a:latin typeface="Engravers MT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2297668"/>
              <a:ext cx="1176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Engravers MT" pitchFamily="18" charset="0"/>
                </a:rPr>
                <a:t>Step 3</a:t>
              </a:r>
              <a:endParaRPr lang="en-US" dirty="0">
                <a:latin typeface="Engravers MT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86400" y="3429000"/>
              <a:ext cx="1176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Engravers MT" pitchFamily="18" charset="0"/>
                </a:rPr>
                <a:t>Step 4</a:t>
              </a:r>
              <a:endParaRPr lang="en-US" dirty="0">
                <a:latin typeface="Engravers MT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86400" y="4648200"/>
              <a:ext cx="1176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Engravers MT" pitchFamily="18" charset="0"/>
                </a:rPr>
                <a:t>Step 5</a:t>
              </a:r>
              <a:endParaRPr lang="en-US" dirty="0">
                <a:latin typeface="Engravers MT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91200" y="457200"/>
              <a:ext cx="322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Change percent (%) to a decimal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91200" y="1600200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Multiply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91200" y="2743200"/>
              <a:ext cx="151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Insert decimal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91200" y="3886200"/>
              <a:ext cx="2881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What is the question asking?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1200" y="5181600"/>
              <a:ext cx="290220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lphaLcParenR"/>
              </a:pPr>
              <a:r>
                <a:rPr lang="en-US" dirty="0" smtClean="0"/>
                <a:t>Discount, coupon, or sale</a:t>
              </a:r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r>
                <a:rPr lang="en-US" dirty="0" smtClean="0"/>
                <a:t>Sales tax or tip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438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3657600" y="1014984"/>
            <a:ext cx="480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57600" y="2203704"/>
            <a:ext cx="480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14800" y="3370379"/>
            <a:ext cx="4343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14800" y="4572000"/>
            <a:ext cx="4343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1480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0" y="1014984"/>
            <a:ext cx="365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0" y="2203704"/>
            <a:ext cx="365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00" y="2514600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Billy went to Wal-Mart to get a new bike.  The bike was priced at $104.52.  That weekend all the bikes went on sale for 20% off.  He also had to pay 8% sales tax.  How much did Billy pay or his bike?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5912057" y="3168857"/>
            <a:ext cx="600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Engravers MT" pitchFamily="18" charset="0"/>
              </a:rPr>
              <a:t>Sales tax, tip, &amp; discount</a:t>
            </a:r>
            <a:endParaRPr lang="en-US" sz="2400" dirty="0"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5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Windows User</cp:lastModifiedBy>
  <cp:revision>9</cp:revision>
  <cp:lastPrinted>2013-06-28T19:53:07Z</cp:lastPrinted>
  <dcterms:created xsi:type="dcterms:W3CDTF">2012-07-26T03:47:22Z</dcterms:created>
  <dcterms:modified xsi:type="dcterms:W3CDTF">2014-06-07T19:06:25Z</dcterms:modified>
</cp:coreProperties>
</file>