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674" y="-4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2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9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3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4FFF-2AF6-45B7-A7C9-D948ED36E435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C79D-F1E8-4387-B979-6B49EEC3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0"/>
            <a:ext cx="0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7774" y="0"/>
            <a:ext cx="0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09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381" y="76199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  →  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4238" y="76199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 →  F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03543" y="76199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 →  F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381" y="4648200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  →  P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4238" y="4648200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 →  P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03543" y="4648200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 →  D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045" y="5181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81562" y="685800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62" y="685800"/>
                <a:ext cx="365805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6200" y="1295400"/>
            <a:ext cx="2185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-Divide numerator by the denominator</a:t>
            </a:r>
          </a:p>
          <a:p>
            <a:r>
              <a:rPr lang="en-US" sz="1600" dirty="0" smtClean="0"/>
              <a:t>“top dog in the house”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5576" y="2624554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76" y="2624554"/>
                <a:ext cx="365805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181188" y="762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86245" y="1295400"/>
            <a:ext cx="2261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-Say the decimal</a:t>
            </a:r>
          </a:p>
          <a:p>
            <a:r>
              <a:rPr lang="en-US" sz="1600" dirty="0" smtClean="0"/>
              <a:t>-Write fraction the way it sounds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410426" y="2286000"/>
                <a:ext cx="1903791" cy="933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0.4 → 4 tenths 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426" y="2286000"/>
                <a:ext cx="1903791" cy="933461"/>
              </a:xfrm>
              <a:prstGeom prst="rect">
                <a:avLst/>
              </a:prstGeom>
              <a:blipFill rotWithShape="1">
                <a:blip r:embed="rId5"/>
                <a:stretch>
                  <a:fillRect l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590800" y="36576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SIMPLIFY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84870" y="762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24644" y="1295400"/>
            <a:ext cx="2033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-% means out of 100</a:t>
            </a:r>
          </a:p>
          <a:p>
            <a:r>
              <a:rPr lang="en-US" sz="1600" dirty="0" smtClean="0"/>
              <a:t>-Place number over 100</a:t>
            </a:r>
          </a:p>
          <a:p>
            <a:r>
              <a:rPr lang="en-US" sz="1600" dirty="0" smtClean="0"/>
              <a:t>-Simplify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43032" y="2667000"/>
                <a:ext cx="1561068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r>
                  <a:rPr lang="en-US" sz="1400" dirty="0" smtClean="0"/>
                  <a:t>remove zeros</a:t>
                </a:r>
              </a:p>
              <a:p>
                <a:endParaRPr lang="en-US" sz="1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032" y="2667000"/>
                <a:ext cx="1561068" cy="9782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12270" y="5257800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270" y="5257800"/>
                <a:ext cx="365805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24045" y="5816025"/>
            <a:ext cx="2185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-Set up as a proportion</a:t>
            </a:r>
          </a:p>
          <a:p>
            <a:r>
              <a:rPr lang="en-US" sz="1600" dirty="0" smtClean="0"/>
              <a:t>-Put % symbol</a:t>
            </a:r>
            <a:endParaRPr lang="en-US" sz="1600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45294"/>
              </p:ext>
            </p:extLst>
          </p:nvPr>
        </p:nvGraphicFramePr>
        <p:xfrm>
          <a:off x="298174" y="7040216"/>
          <a:ext cx="1325964" cy="808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982"/>
                <a:gridCol w="662982"/>
              </a:tblGrid>
              <a:tr h="404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04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U-Turn Arrow 44"/>
          <p:cNvSpPr/>
          <p:nvPr/>
        </p:nvSpPr>
        <p:spPr>
          <a:xfrm>
            <a:off x="571381" y="6858000"/>
            <a:ext cx="806694" cy="152400"/>
          </a:xfrm>
          <a:prstGeom prst="utur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U-Turn Arrow 45"/>
          <p:cNvSpPr/>
          <p:nvPr/>
        </p:nvSpPr>
        <p:spPr>
          <a:xfrm flipV="1">
            <a:off x="587253" y="7848600"/>
            <a:ext cx="806694" cy="152400"/>
          </a:xfrm>
          <a:prstGeom prst="utur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0" y="6553200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X 20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0" y="7967246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X 20</a:t>
            </a:r>
            <a:endParaRPr lang="en-US" sz="1600" dirty="0"/>
          </a:p>
        </p:txBody>
      </p:sp>
      <p:sp>
        <p:nvSpPr>
          <p:cNvPr id="51" name="Curved Left Arrow 50"/>
          <p:cNvSpPr/>
          <p:nvPr/>
        </p:nvSpPr>
        <p:spPr>
          <a:xfrm>
            <a:off x="1624137" y="7620000"/>
            <a:ext cx="357063" cy="1219200"/>
          </a:xfrm>
          <a:prstGeom prst="curvedLeftArrow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2400" y="8763000"/>
            <a:ext cx="175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means OUT OF 100</a:t>
            </a:r>
            <a:endParaRPr lang="en-US" sz="1400" dirty="0"/>
          </a:p>
        </p:txBody>
      </p:sp>
      <p:sp>
        <p:nvSpPr>
          <p:cNvPr id="53" name="Curved Left Arrow 52"/>
          <p:cNvSpPr/>
          <p:nvPr/>
        </p:nvSpPr>
        <p:spPr>
          <a:xfrm>
            <a:off x="1614439" y="7239000"/>
            <a:ext cx="494601" cy="1219200"/>
          </a:xfrm>
          <a:prstGeom prst="curved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59667" y="8272046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40%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181188" y="53456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88386" y="5345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86244" y="5816025"/>
            <a:ext cx="2185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-Move decimal to the right 2 places</a:t>
            </a:r>
          </a:p>
          <a:p>
            <a:r>
              <a:rPr lang="en-US" sz="1600" dirty="0" smtClean="0"/>
              <a:t>-Put % symbol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016078" y="6781800"/>
            <a:ext cx="15792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0.40  =</a:t>
            </a:r>
          </a:p>
          <a:p>
            <a:endParaRPr lang="en-US" sz="4000" dirty="0"/>
          </a:p>
          <a:p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59" name="Curved Up Arrow 58"/>
          <p:cNvSpPr/>
          <p:nvPr/>
        </p:nvSpPr>
        <p:spPr>
          <a:xfrm>
            <a:off x="3453045" y="7315200"/>
            <a:ext cx="356955" cy="228600"/>
          </a:xfrm>
          <a:prstGeom prst="curved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Up Arrow 59"/>
          <p:cNvSpPr/>
          <p:nvPr/>
        </p:nvSpPr>
        <p:spPr>
          <a:xfrm>
            <a:off x="3757845" y="7315200"/>
            <a:ext cx="356955" cy="228600"/>
          </a:xfrm>
          <a:prstGeom prst="curved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24644" y="5791200"/>
            <a:ext cx="2185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-Move decimal to the left 2 places</a:t>
            </a:r>
          </a:p>
          <a:p>
            <a:r>
              <a:rPr lang="en-US" sz="1600" dirty="0" smtClean="0"/>
              <a:t>-Remove % symbol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050122" y="6781800"/>
            <a:ext cx="1802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40. %  =</a:t>
            </a:r>
          </a:p>
          <a:p>
            <a:endParaRPr lang="en-US" sz="4000" dirty="0"/>
          </a:p>
          <a:p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63" name="Curved Up Arrow 62"/>
          <p:cNvSpPr/>
          <p:nvPr/>
        </p:nvSpPr>
        <p:spPr>
          <a:xfrm flipH="1">
            <a:off x="5105400" y="7315200"/>
            <a:ext cx="356955" cy="228600"/>
          </a:xfrm>
          <a:prstGeom prst="curved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Up Arrow 63"/>
          <p:cNvSpPr/>
          <p:nvPr/>
        </p:nvSpPr>
        <p:spPr>
          <a:xfrm flipH="1">
            <a:off x="5410200" y="7315200"/>
            <a:ext cx="356955" cy="228600"/>
          </a:xfrm>
          <a:prstGeom prst="curved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38400" y="8686800"/>
            <a:ext cx="17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-Multiply by 100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911814" y="8686800"/>
            <a:ext cx="152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-Divide by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8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 rot="10800000">
            <a:off x="0" y="-1"/>
            <a:ext cx="6858000" cy="4572000"/>
            <a:chOff x="0" y="4572000"/>
            <a:chExt cx="6858000" cy="4572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4572000"/>
              <a:ext cx="685800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04288" y="4572000"/>
              <a:ext cx="0" cy="457200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36592" y="4572000"/>
              <a:ext cx="0" cy="457200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228600" y="5181600"/>
              <a:ext cx="15912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roadway" pitchFamily="82" charset="0"/>
                </a:rPr>
                <a:t>Fraction</a:t>
              </a:r>
              <a:endParaRPr lang="en-US" sz="2400" dirty="0">
                <a:latin typeface="Broadway" pitchFamily="8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75995" y="5181600"/>
              <a:ext cx="15712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roadway" pitchFamily="82" charset="0"/>
                </a:rPr>
                <a:t>Decimal</a:t>
              </a:r>
              <a:endParaRPr lang="en-US" sz="2400" dirty="0">
                <a:latin typeface="Broadway" pitchFamily="8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01468" y="5181600"/>
              <a:ext cx="1475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roadway" pitchFamily="82" charset="0"/>
                </a:rPr>
                <a:t>Percent</a:t>
              </a:r>
              <a:endParaRPr lang="en-US" sz="2400" dirty="0">
                <a:latin typeface="Broadway" pitchFamily="8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52400" y="6553460"/>
                  <a:ext cx="1650418" cy="8990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𝑁𝑢𝑚𝑒𝑟𝑎𝑡𝑜𝑟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𝐷𝑒𝑚𝑜𝑛𝑎𝑡𝑜𝑟</m:t>
                            </m:r>
                          </m:den>
                        </m:f>
                      </m:oMath>
                    </m:oMathPara>
                  </a14:m>
                  <a:endParaRPr lang="en-US" sz="2800" dirty="0">
                    <a:latin typeface="Bookman Old Style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" y="6553460"/>
                  <a:ext cx="1650418" cy="89909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54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2590800" y="5919787"/>
              <a:ext cx="16001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1.234</a:t>
              </a:r>
              <a:endParaRPr lang="en-US" sz="4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6605587"/>
              <a:ext cx="3508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ONE S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54303" y="6605587"/>
              <a:ext cx="3508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TENTHS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9103" y="6605587"/>
              <a:ext cx="35089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HUNDREDTHS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40103" y="6605587"/>
              <a:ext cx="35089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THOUSANDTHS</a:t>
              </a:r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224063" y="7298084"/>
              <a:ext cx="1143000" cy="10839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7114" y="6096000"/>
              <a:ext cx="201689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ONE WHOLE</a:t>
              </a:r>
            </a:p>
            <a:p>
              <a:pPr algn="ctr"/>
              <a:r>
                <a:rPr lang="en-US" sz="2800" dirty="0" smtClean="0"/>
                <a:t>100%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6563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176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Sailor, Kate F.</cp:lastModifiedBy>
  <cp:revision>23</cp:revision>
  <cp:lastPrinted>2013-06-06T20:36:02Z</cp:lastPrinted>
  <dcterms:created xsi:type="dcterms:W3CDTF">2012-07-25T20:09:23Z</dcterms:created>
  <dcterms:modified xsi:type="dcterms:W3CDTF">2013-06-06T20:36:35Z</dcterms:modified>
</cp:coreProperties>
</file>