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2214" y="-10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7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1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6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1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3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8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9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7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8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95F3-A5A6-4591-882A-F7C1DAD8C669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A382D-C97A-4B7C-85DD-79046FAB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3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52600" y="0"/>
            <a:ext cx="0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505200" y="0"/>
            <a:ext cx="0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81600" y="0"/>
            <a:ext cx="0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152400"/>
            <a:ext cx="152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Find common denominator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Add numerators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Keep denominator same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Simplify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152400"/>
            <a:ext cx="1524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SUBTRACT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Find common denominator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Subtract numerators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Borrow if needed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Keep denominator same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Simplify 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152400"/>
            <a:ext cx="152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MULTIPLY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Multiply straight ACROSS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Simplify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4281607"/>
            <a:ext cx="152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MIXED #S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200" dirty="0" smtClean="0"/>
              <a:t>CHANGE to improper fractions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200" dirty="0" smtClean="0"/>
              <a:t>“Texas </a:t>
            </a:r>
            <a:r>
              <a:rPr lang="en-US" sz="1200" dirty="0" err="1" smtClean="0"/>
              <a:t>PopCorn</a:t>
            </a:r>
            <a:r>
              <a:rPr lang="en-US" sz="1200" dirty="0" smtClean="0"/>
              <a:t>”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200" dirty="0" smtClean="0"/>
              <a:t>Multiply straight ACROSS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200" dirty="0" smtClean="0"/>
              <a:t>Simplify 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152400"/>
            <a:ext cx="152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DIVIDE</a:t>
            </a:r>
          </a:p>
          <a:p>
            <a:r>
              <a:rPr lang="en-US" dirty="0" smtClean="0"/>
              <a:t>K</a:t>
            </a:r>
            <a:r>
              <a:rPr lang="en-US" sz="1400" dirty="0" smtClean="0"/>
              <a:t>EEP</a:t>
            </a:r>
          </a:p>
          <a:p>
            <a:r>
              <a:rPr lang="en-US" dirty="0" smtClean="0"/>
              <a:t>C</a:t>
            </a:r>
            <a:r>
              <a:rPr lang="en-US" sz="1400" dirty="0" smtClean="0"/>
              <a:t>HANGE</a:t>
            </a:r>
          </a:p>
          <a:p>
            <a:r>
              <a:rPr lang="en-US" dirty="0" smtClean="0"/>
              <a:t>F</a:t>
            </a:r>
            <a:r>
              <a:rPr lang="en-US" sz="1400" dirty="0" smtClean="0"/>
              <a:t>LIP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Change to multiply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Multiply straight ACROSS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Simplify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436501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MIXED #S</a:t>
            </a:r>
            <a:endParaRPr lang="en-US" sz="1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200" dirty="0" smtClean="0"/>
              <a:t>CHANGE to improper fractions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200" dirty="0"/>
              <a:t>“Texas </a:t>
            </a:r>
            <a:r>
              <a:rPr lang="en-US" sz="1200" dirty="0" err="1" smtClean="0"/>
              <a:t>PopCorn</a:t>
            </a:r>
            <a:r>
              <a:rPr lang="en-US" sz="1200" dirty="0" smtClean="0"/>
              <a:t>”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200" dirty="0" smtClean="0"/>
              <a:t>Follow steps above</a:t>
            </a:r>
            <a:endParaRPr lang="en-US" sz="12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2676168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05200" y="1414284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81600" y="26670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05200" y="42672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505200" y="6128266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81600" y="42672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81600" y="5811560"/>
            <a:ext cx="1659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98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10800000">
            <a:off x="397492" y="181690"/>
            <a:ext cx="6155708" cy="8886110"/>
            <a:chOff x="76200" y="0"/>
            <a:chExt cx="6155708" cy="8886110"/>
          </a:xfrm>
        </p:grpSpPr>
        <p:sp>
          <p:nvSpPr>
            <p:cNvPr id="2" name="TextBox 1"/>
            <p:cNvSpPr txBox="1"/>
            <p:nvPr/>
          </p:nvSpPr>
          <p:spPr>
            <a:xfrm>
              <a:off x="76200" y="76200"/>
              <a:ext cx="1232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MY NOTES:</a:t>
              </a:r>
              <a:endParaRPr lang="en-US" dirty="0"/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1600200" y="0"/>
              <a:ext cx="0" cy="3581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352800" y="0"/>
              <a:ext cx="0" cy="3581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5029200" y="0"/>
              <a:ext cx="0" cy="3581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81000" y="381000"/>
              <a:ext cx="603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ADD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05000" y="381000"/>
              <a:ext cx="11630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SUBTRACT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3800" y="381000"/>
              <a:ext cx="10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MULTIPLY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0" y="381000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DIVIDE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8285" y="7562671"/>
              <a:ext cx="550362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>
                  <a:latin typeface="Broadway" pitchFamily="82" charset="0"/>
                </a:rPr>
                <a:t>Fantastic Fractions</a:t>
              </a:r>
            </a:p>
            <a:p>
              <a:pPr algn="ctr"/>
              <a:r>
                <a:rPr lang="en-US" sz="4000" dirty="0" smtClean="0">
                  <a:latin typeface="Broadway" pitchFamily="82" charset="0"/>
                </a:rPr>
                <a:t>Operations</a:t>
              </a:r>
              <a:endParaRPr lang="en-US" sz="4000" dirty="0">
                <a:latin typeface="Broadway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58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78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Lafayette</dc:creator>
  <cp:lastModifiedBy>Windows User</cp:lastModifiedBy>
  <cp:revision>13</cp:revision>
  <cp:lastPrinted>2014-06-07T16:52:29Z</cp:lastPrinted>
  <dcterms:created xsi:type="dcterms:W3CDTF">2012-06-07T16:01:26Z</dcterms:created>
  <dcterms:modified xsi:type="dcterms:W3CDTF">2014-06-07T16:54:43Z</dcterms:modified>
</cp:coreProperties>
</file>