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058400" cy="7772400"/>
  <p:notesSz cx="6985000" cy="9271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714" y="-17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628F8-B09E-4587-9A48-F1BD47EE675C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0BF5-5A4F-4A74-BB36-AE896CE0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79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628F8-B09E-4587-9A48-F1BD47EE675C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0BF5-5A4F-4A74-BB36-AE896CE0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89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628F8-B09E-4587-9A48-F1BD47EE675C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0BF5-5A4F-4A74-BB36-AE896CE0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5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628F8-B09E-4587-9A48-F1BD47EE675C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0BF5-5A4F-4A74-BB36-AE896CE0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8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628F8-B09E-4587-9A48-F1BD47EE675C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0BF5-5A4F-4A74-BB36-AE896CE0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1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628F8-B09E-4587-9A48-F1BD47EE675C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0BF5-5A4F-4A74-BB36-AE896CE0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9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628F8-B09E-4587-9A48-F1BD47EE675C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0BF5-5A4F-4A74-BB36-AE896CE0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16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628F8-B09E-4587-9A48-F1BD47EE675C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0BF5-5A4F-4A74-BB36-AE896CE0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5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628F8-B09E-4587-9A48-F1BD47EE675C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0BF5-5A4F-4A74-BB36-AE896CE0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89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628F8-B09E-4587-9A48-F1BD47EE675C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0BF5-5A4F-4A74-BB36-AE896CE0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8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628F8-B09E-4587-9A48-F1BD47EE675C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0BF5-5A4F-4A74-BB36-AE896CE0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2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628F8-B09E-4587-9A48-F1BD47EE675C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F0BF5-5A4F-4A74-BB36-AE896CE0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5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331720" y="0"/>
            <a:ext cx="0" cy="777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190488" y="304800"/>
            <a:ext cx="0" cy="7162800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362200" y="3867912"/>
            <a:ext cx="7543800" cy="0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2951762">
            <a:off x="3537635" y="4203006"/>
            <a:ext cx="27111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Multiplying</a:t>
            </a:r>
          </a:p>
          <a:p>
            <a:pPr algn="ctr"/>
            <a:r>
              <a:rPr lang="en-US" sz="1400" b="1" dirty="0"/>
              <a:t> Decimals</a:t>
            </a:r>
          </a:p>
          <a:p>
            <a:pPr algn="ctr"/>
            <a:r>
              <a:rPr lang="en-US" sz="1400" u="sng" dirty="0"/>
              <a:t>IGNORE</a:t>
            </a:r>
            <a:r>
              <a:rPr lang="en-US" sz="1400" dirty="0"/>
              <a:t> decimal and multiply </a:t>
            </a:r>
            <a:r>
              <a:rPr lang="en-US" sz="1400" dirty="0" smtClean="0"/>
              <a:t>as usual; then </a:t>
            </a:r>
            <a:r>
              <a:rPr lang="en-US" sz="1400" dirty="0"/>
              <a:t>count how many numbers are behind each decimal and move that many times to the left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(6.25)(1.031)</a:t>
            </a:r>
          </a:p>
          <a:p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 rot="7839943">
            <a:off x="3915283" y="1913621"/>
            <a:ext cx="245261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/>
              <a:t>Subtracting</a:t>
            </a:r>
          </a:p>
          <a:p>
            <a:pPr algn="ctr"/>
            <a:r>
              <a:rPr lang="en-US" sz="1400" b="1" dirty="0"/>
              <a:t> Decimals</a:t>
            </a:r>
          </a:p>
          <a:p>
            <a:pPr algn="ctr"/>
            <a:r>
              <a:rPr lang="en-US" sz="1400" dirty="0"/>
              <a:t>Line the decimals up then follow rules for subtracting whole </a:t>
            </a:r>
            <a:r>
              <a:rPr lang="en-US" sz="1400" dirty="0" smtClean="0"/>
              <a:t>numbers</a:t>
            </a:r>
            <a:r>
              <a:rPr lang="en-US" sz="1400" dirty="0"/>
              <a:t>.  Bring decimal straight down.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5.02 – 1.645</a:t>
            </a:r>
          </a:p>
        </p:txBody>
      </p:sp>
      <p:sp>
        <p:nvSpPr>
          <p:cNvPr id="19" name="TextBox 18"/>
          <p:cNvSpPr txBox="1"/>
          <p:nvPr/>
        </p:nvSpPr>
        <p:spPr>
          <a:xfrm rot="13931023">
            <a:off x="6076002" y="1687705"/>
            <a:ext cx="26295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Adding</a:t>
            </a:r>
          </a:p>
          <a:p>
            <a:pPr algn="ctr"/>
            <a:r>
              <a:rPr lang="en-US" sz="1400" b="1" dirty="0"/>
              <a:t> Decimals</a:t>
            </a:r>
          </a:p>
          <a:p>
            <a:pPr algn="ctr"/>
            <a:r>
              <a:rPr lang="en-US" sz="1400" dirty="0"/>
              <a:t>Line the decimals up then follow rules for adding whole </a:t>
            </a:r>
            <a:r>
              <a:rPr lang="en-US" sz="1400" dirty="0" smtClean="0"/>
              <a:t>numbers</a:t>
            </a:r>
            <a:r>
              <a:rPr lang="en-US" sz="1400" dirty="0"/>
              <a:t>.  Bring decimal straight </a:t>
            </a:r>
            <a:r>
              <a:rPr lang="en-US" sz="1400" dirty="0" smtClean="0"/>
              <a:t>down.</a:t>
            </a:r>
            <a:endParaRPr lang="en-US" sz="1400" dirty="0"/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7.862 + 4.23</a:t>
            </a:r>
          </a:p>
          <a:p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 rot="18525521">
            <a:off x="5982795" y="4019588"/>
            <a:ext cx="308233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/>
              <a:t>Dividing</a:t>
            </a:r>
          </a:p>
          <a:p>
            <a:pPr algn="ctr"/>
            <a:r>
              <a:rPr lang="en-US" sz="1400" b="1" dirty="0"/>
              <a:t> Decimals</a:t>
            </a:r>
          </a:p>
          <a:p>
            <a:pPr algn="ctr"/>
            <a:r>
              <a:rPr lang="en-US" sz="1400" dirty="0"/>
              <a:t>-First number goes in box</a:t>
            </a:r>
          </a:p>
          <a:p>
            <a:pPr algn="ctr"/>
            <a:r>
              <a:rPr lang="en-US" sz="1400" dirty="0" smtClean="0"/>
              <a:t>-If </a:t>
            </a:r>
            <a:r>
              <a:rPr lang="en-US" sz="1400" dirty="0"/>
              <a:t>there is a decimal outside box then move </a:t>
            </a:r>
            <a:r>
              <a:rPr lang="en-US" sz="1400" dirty="0" smtClean="0"/>
              <a:t>decimal to </a:t>
            </a:r>
            <a:r>
              <a:rPr lang="en-US" sz="1400" dirty="0"/>
              <a:t>make a whole number then move </a:t>
            </a:r>
            <a:r>
              <a:rPr lang="en-US" sz="1400" u="sng" dirty="0" smtClean="0"/>
              <a:t>SAME</a:t>
            </a:r>
            <a:r>
              <a:rPr lang="en-US" sz="1400" dirty="0" smtClean="0"/>
              <a:t> number of places inside </a:t>
            </a:r>
            <a:endParaRPr lang="en-US" sz="1400" dirty="0"/>
          </a:p>
          <a:p>
            <a:pPr algn="ctr"/>
            <a:r>
              <a:rPr lang="en-US" sz="1400" dirty="0" smtClean="0"/>
              <a:t>-Bring </a:t>
            </a:r>
            <a:r>
              <a:rPr lang="en-US" sz="1400" dirty="0"/>
              <a:t>decimal up </a:t>
            </a:r>
            <a:r>
              <a:rPr lang="en-US" sz="1400" dirty="0" smtClean="0"/>
              <a:t>to quotient then </a:t>
            </a:r>
            <a:r>
              <a:rPr lang="en-US" sz="1400" dirty="0"/>
              <a:t>divide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4.62 ÷ 0.12</a:t>
            </a:r>
          </a:p>
        </p:txBody>
      </p:sp>
    </p:spTree>
    <p:extLst>
      <p:ext uri="{BB962C8B-B14F-4D97-AF65-F5344CB8AC3E}">
        <p14:creationId xmlns:p14="http://schemas.microsoft.com/office/powerpoint/2010/main" val="423970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331720" y="0"/>
            <a:ext cx="0" cy="777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 rot="13591313">
            <a:off x="2551452" y="5995905"/>
            <a:ext cx="2259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SUBTRACTING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 rot="8012282">
            <a:off x="8051565" y="6295645"/>
            <a:ext cx="1383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ADDING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 rot="2916838">
            <a:off x="7958136" y="1181776"/>
            <a:ext cx="1558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DIVIDING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 rot="18911229">
            <a:off x="2556456" y="1312409"/>
            <a:ext cx="2142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MULTIPLYING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216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125</Words>
  <Application>Microsoft Office PowerPoint</Application>
  <PresentationFormat>Custom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Lafayette</dc:creator>
  <cp:lastModifiedBy>Sailor, Kate F.</cp:lastModifiedBy>
  <cp:revision>28</cp:revision>
  <cp:lastPrinted>2013-06-06T20:16:25Z</cp:lastPrinted>
  <dcterms:created xsi:type="dcterms:W3CDTF">2012-05-25T14:41:24Z</dcterms:created>
  <dcterms:modified xsi:type="dcterms:W3CDTF">2013-06-06T20:34:47Z</dcterms:modified>
</cp:coreProperties>
</file>